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64" r:id="rId4"/>
    <p:sldId id="265" r:id="rId5"/>
    <p:sldId id="266" r:id="rId6"/>
    <p:sldId id="261" r:id="rId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A4DA86-5B39-44F5-BE4D-26F986A44BBF}" v="4" dt="2023-04-24T13:37:58.111"/>
    <p1510:client id="{88BA54FD-5577-2640-826D-DA3850FD565D}" v="344" dt="2023-04-24T17:31:49.0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Baptista Kreiner (s)" userId="S::bruno.baptistakreiner@students.fhnw.ch::517da82d-dc59-459a-9522-688504cd39e6" providerId="AD" clId="Web-{4CA4DA86-5B39-44F5-BE4D-26F986A44BBF}"/>
    <pc:docChg chg="modSld">
      <pc:chgData name="Bruno Baptista Kreiner (s)" userId="S::bruno.baptistakreiner@students.fhnw.ch::517da82d-dc59-459a-9522-688504cd39e6" providerId="AD" clId="Web-{4CA4DA86-5B39-44F5-BE4D-26F986A44BBF}" dt="2023-04-24T13:37:58.111" v="1" actId="20577"/>
      <pc:docMkLst>
        <pc:docMk/>
      </pc:docMkLst>
      <pc:sldChg chg="modSp">
        <pc:chgData name="Bruno Baptista Kreiner (s)" userId="S::bruno.baptistakreiner@students.fhnw.ch::517da82d-dc59-459a-9522-688504cd39e6" providerId="AD" clId="Web-{4CA4DA86-5B39-44F5-BE4D-26F986A44BBF}" dt="2023-04-24T13:37:58.111" v="1" actId="20577"/>
        <pc:sldMkLst>
          <pc:docMk/>
          <pc:sldMk cId="3291238766" sldId="260"/>
        </pc:sldMkLst>
        <pc:spChg chg="mod">
          <ac:chgData name="Bruno Baptista Kreiner (s)" userId="S::bruno.baptistakreiner@students.fhnw.ch::517da82d-dc59-459a-9522-688504cd39e6" providerId="AD" clId="Web-{4CA4DA86-5B39-44F5-BE4D-26F986A44BBF}" dt="2023-04-24T13:37:58.111" v="1" actId="20577"/>
          <ac:spMkLst>
            <pc:docMk/>
            <pc:sldMk cId="3291238766" sldId="260"/>
            <ac:spMk id="5" creationId="{4E993574-2D54-CC80-B0DE-5ECDCF236B63}"/>
          </ac:spMkLst>
        </pc:spChg>
      </pc:sldChg>
    </pc:docChg>
  </pc:docChgLst>
  <pc:docChgLst>
    <pc:chgData name="Navjot Zubler (s)" userId="828be9b9-f052-424e-8306-7d036006c671" providerId="ADAL" clId="{88BA54FD-5577-2640-826D-DA3850FD565D}"/>
    <pc:docChg chg="undo custSel addSld delSld modSld modMainMaster">
      <pc:chgData name="Navjot Zubler (s)" userId="828be9b9-f052-424e-8306-7d036006c671" providerId="ADAL" clId="{88BA54FD-5577-2640-826D-DA3850FD565D}" dt="2023-04-24T17:31:49.076" v="585" actId="6549"/>
      <pc:docMkLst>
        <pc:docMk/>
      </pc:docMkLst>
      <pc:sldChg chg="addSp delSp modSp mod setClrOvrMap">
        <pc:chgData name="Navjot Zubler (s)" userId="828be9b9-f052-424e-8306-7d036006c671" providerId="ADAL" clId="{88BA54FD-5577-2640-826D-DA3850FD565D}" dt="2023-04-20T06:45:50.366" v="17" actId="207"/>
        <pc:sldMkLst>
          <pc:docMk/>
          <pc:sldMk cId="352918693" sldId="256"/>
        </pc:sldMkLst>
        <pc:spChg chg="mo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2" creationId="{6A50D1E0-C35A-A4E5-DC7A-4BF996AD6C15}"/>
          </ac:spMkLst>
        </pc:spChg>
        <pc:spChg chg="mod">
          <ac:chgData name="Navjot Zubler (s)" userId="828be9b9-f052-424e-8306-7d036006c671" providerId="ADAL" clId="{88BA54FD-5577-2640-826D-DA3850FD565D}" dt="2023-04-20T06:45:50.366" v="17" actId="207"/>
          <ac:spMkLst>
            <pc:docMk/>
            <pc:sldMk cId="352918693" sldId="256"/>
            <ac:spMk id="3" creationId="{C653C54E-056A-CAA1-94C6-3CCFD50F0D32}"/>
          </ac:spMkLst>
        </pc:spChg>
        <pc:spChg chg="mod or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4" creationId="{939BFC68-2DA3-A84B-C822-368D35697451}"/>
          </ac:spMkLst>
        </pc:spChg>
        <pc:spChg chg="mo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6" creationId="{313580EC-13AD-D308-B0F7-A514CC5E360F}"/>
          </ac:spMkLst>
        </pc:spChg>
        <pc:spChg chg="mo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7" creationId="{618B8A31-4C2D-53C1-3595-AD0592D77B90}"/>
          </ac:spMkLst>
        </pc:spChg>
        <pc:spChg chg="add del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34" creationId="{657F69E0-C4B0-4BEC-A689-4F8D877F05D4}"/>
          </ac:spMkLst>
        </pc:spChg>
        <pc:spChg chg="add del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36" creationId="{9F6380B4-6A1C-481E-8408-B4E6C75B9B81}"/>
          </ac:spMkLst>
        </pc:spChg>
        <pc:spChg chg="add del">
          <ac:chgData name="Navjot Zubler (s)" userId="828be9b9-f052-424e-8306-7d036006c671" providerId="ADAL" clId="{88BA54FD-5577-2640-826D-DA3850FD565D}" dt="2023-04-20T06:45:21.558" v="11" actId="26606"/>
          <ac:spMkLst>
            <pc:docMk/>
            <pc:sldMk cId="352918693" sldId="256"/>
            <ac:spMk id="41" creationId="{C497725C-6431-496A-B11C-691354780DCD}"/>
          </ac:spMkLst>
        </pc:spChg>
        <pc:spChg chg="add del">
          <ac:chgData name="Navjot Zubler (s)" userId="828be9b9-f052-424e-8306-7d036006c671" providerId="ADAL" clId="{88BA54FD-5577-2640-826D-DA3850FD565D}" dt="2023-04-20T06:45:30.938" v="13" actId="26606"/>
          <ac:spMkLst>
            <pc:docMk/>
            <pc:sldMk cId="352918693" sldId="256"/>
            <ac:spMk id="47" creationId="{2AD021B0-C307-4067-887D-35DF45447604}"/>
          </ac:spMkLst>
        </pc:spChg>
        <pc:spChg chg="add del">
          <ac:chgData name="Navjot Zubler (s)" userId="828be9b9-f052-424e-8306-7d036006c671" providerId="ADAL" clId="{88BA54FD-5577-2640-826D-DA3850FD565D}" dt="2023-04-20T06:45:21.558" v="11" actId="26606"/>
          <ac:spMkLst>
            <pc:docMk/>
            <pc:sldMk cId="352918693" sldId="256"/>
            <ac:spMk id="48" creationId="{B81933D1-5615-42C7-9C0B-4EB7105CCE2D}"/>
          </ac:spMkLst>
        </pc:spChg>
        <pc:spChg chg="add del">
          <ac:chgData name="Navjot Zubler (s)" userId="828be9b9-f052-424e-8306-7d036006c671" providerId="ADAL" clId="{88BA54FD-5577-2640-826D-DA3850FD565D}" dt="2023-04-20T06:45:21.558" v="11" actId="26606"/>
          <ac:spMkLst>
            <pc:docMk/>
            <pc:sldMk cId="352918693" sldId="256"/>
            <ac:spMk id="50" creationId="{B089A89A-1E9C-4761-9DFF-53C275FBF870}"/>
          </ac:spMkLst>
        </pc:spChg>
        <pc:spChg chg="add del">
          <ac:chgData name="Navjot Zubler (s)" userId="828be9b9-f052-424e-8306-7d036006c671" providerId="ADAL" clId="{88BA54FD-5577-2640-826D-DA3850FD565D}" dt="2023-04-20T06:45:21.558" v="11" actId="26606"/>
          <ac:spMkLst>
            <pc:docMk/>
            <pc:sldMk cId="352918693" sldId="256"/>
            <ac:spMk id="52" creationId="{19C9EAEA-39D0-4B0E-A0EB-51E7B26740B1}"/>
          </ac:spMkLst>
        </pc:spChg>
        <pc:spChg chg="add del">
          <ac:chgData name="Navjot Zubler (s)" userId="828be9b9-f052-424e-8306-7d036006c671" providerId="ADAL" clId="{88BA54FD-5577-2640-826D-DA3850FD565D}" dt="2023-04-20T06:45:30.938" v="13" actId="26606"/>
          <ac:spMkLst>
            <pc:docMk/>
            <pc:sldMk cId="352918693" sldId="256"/>
            <ac:spMk id="54" creationId="{C34C49FD-318D-49AE-BAC7-5634695CCE95}"/>
          </ac:spMkLst>
        </pc:spChg>
        <pc:spChg chg="ad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61" creationId="{AE2F397B-4BB1-48C6-9EE0-C8B339968038}"/>
          </ac:spMkLst>
        </pc:spChg>
        <pc:spChg chg="ad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63" creationId="{E856C990-1500-4B50-B148-B7E1943FED81}"/>
          </ac:spMkLst>
        </pc:spChg>
        <pc:spChg chg="ad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64" creationId="{19C9EAEA-39D0-4B0E-A0EB-51E7B26740B1}"/>
          </ac:spMkLst>
        </pc:spChg>
        <pc:spChg chg="add">
          <ac:chgData name="Navjot Zubler (s)" userId="828be9b9-f052-424e-8306-7d036006c671" providerId="ADAL" clId="{88BA54FD-5577-2640-826D-DA3850FD565D}" dt="2023-04-20T06:45:30.956" v="14" actId="26606"/>
          <ac:spMkLst>
            <pc:docMk/>
            <pc:sldMk cId="352918693" sldId="256"/>
            <ac:spMk id="65" creationId="{3873B707-463F-40B0-8227-E8CC6C67EB25}"/>
          </ac:spMkLst>
        </pc:spChg>
        <pc:grpChg chg="add del">
          <ac:chgData name="Navjot Zubler (s)" userId="828be9b9-f052-424e-8306-7d036006c671" providerId="ADAL" clId="{88BA54FD-5577-2640-826D-DA3850FD565D}" dt="2023-04-20T06:45:21.558" v="11" actId="26606"/>
          <ac:grpSpMkLst>
            <pc:docMk/>
            <pc:sldMk cId="352918693" sldId="256"/>
            <ac:grpSpMk id="43" creationId="{032D8612-31EB-44CF-A1D0-14FD4C705424}"/>
          </ac:grpSpMkLst>
        </pc:grpChg>
        <pc:grpChg chg="add del">
          <ac:chgData name="Navjot Zubler (s)" userId="828be9b9-f052-424e-8306-7d036006c671" providerId="ADAL" clId="{88BA54FD-5577-2640-826D-DA3850FD565D}" dt="2023-04-20T06:45:30.938" v="13" actId="26606"/>
          <ac:grpSpMkLst>
            <pc:docMk/>
            <pc:sldMk cId="352918693" sldId="256"/>
            <ac:grpSpMk id="49" creationId="{223CC9DA-C742-47CF-8965-06B4D836A54A}"/>
          </ac:grpSpMkLst>
        </pc:grpChg>
        <pc:grpChg chg="add del">
          <ac:chgData name="Navjot Zubler (s)" userId="828be9b9-f052-424e-8306-7d036006c671" providerId="ADAL" clId="{88BA54FD-5577-2640-826D-DA3850FD565D}" dt="2023-04-20T06:45:30.938" v="13" actId="26606"/>
          <ac:grpSpMkLst>
            <pc:docMk/>
            <pc:sldMk cId="352918693" sldId="256"/>
            <ac:grpSpMk id="55" creationId="{8444DC2E-9E72-4669-878E-AF93DF307708}"/>
          </ac:grpSpMkLst>
        </pc:grpChg>
        <pc:grpChg chg="add">
          <ac:chgData name="Navjot Zubler (s)" userId="828be9b9-f052-424e-8306-7d036006c671" providerId="ADAL" clId="{88BA54FD-5577-2640-826D-DA3850FD565D}" dt="2023-04-20T06:45:30.956" v="14" actId="26606"/>
          <ac:grpSpMkLst>
            <pc:docMk/>
            <pc:sldMk cId="352918693" sldId="256"/>
            <ac:grpSpMk id="62" creationId="{032D8612-31EB-44CF-A1D0-14FD4C705424}"/>
          </ac:grpSpMkLst>
        </pc:grpChg>
        <pc:picChg chg="add mod ord">
          <ac:chgData name="Navjot Zubler (s)" userId="828be9b9-f052-424e-8306-7d036006c671" providerId="ADAL" clId="{88BA54FD-5577-2640-826D-DA3850FD565D}" dt="2023-04-20T06:45:38.374" v="16" actId="1076"/>
          <ac:picMkLst>
            <pc:docMk/>
            <pc:sldMk cId="352918693" sldId="256"/>
            <ac:picMk id="5" creationId="{104FAD46-520C-86E5-2FF4-D6E0E60ADCD5}"/>
          </ac:picMkLst>
        </pc:picChg>
        <pc:picChg chg="mod ord">
          <ac:chgData name="Navjot Zubler (s)" userId="828be9b9-f052-424e-8306-7d036006c671" providerId="ADAL" clId="{88BA54FD-5577-2640-826D-DA3850FD565D}" dt="2023-04-20T06:45:30.956" v="14" actId="26606"/>
          <ac:picMkLst>
            <pc:docMk/>
            <pc:sldMk cId="352918693" sldId="256"/>
            <ac:picMk id="20" creationId="{BD5DE96B-36CF-0990-6D43-E6C0D6A0F7A3}"/>
          </ac:picMkLst>
        </pc:picChg>
      </pc:sldChg>
      <pc:sldChg chg="del">
        <pc:chgData name="Navjot Zubler (s)" userId="828be9b9-f052-424e-8306-7d036006c671" providerId="ADAL" clId="{88BA54FD-5577-2640-826D-DA3850FD565D}" dt="2023-04-20T06:47:55.748" v="33" actId="2696"/>
        <pc:sldMkLst>
          <pc:docMk/>
          <pc:sldMk cId="2905724638" sldId="258"/>
        </pc:sldMkLst>
      </pc:sldChg>
      <pc:sldChg chg="delSp modSp mod">
        <pc:chgData name="Navjot Zubler (s)" userId="828be9b9-f052-424e-8306-7d036006c671" providerId="ADAL" clId="{88BA54FD-5577-2640-826D-DA3850FD565D}" dt="2023-04-24T17:31:49.076" v="585" actId="6549"/>
        <pc:sldMkLst>
          <pc:docMk/>
          <pc:sldMk cId="3291238766" sldId="260"/>
        </pc:sldMkLst>
        <pc:spChg chg="mod">
          <ac:chgData name="Navjot Zubler (s)" userId="828be9b9-f052-424e-8306-7d036006c671" providerId="ADAL" clId="{88BA54FD-5577-2640-826D-DA3850FD565D}" dt="2023-04-24T17:31:49.076" v="585" actId="6549"/>
          <ac:spMkLst>
            <pc:docMk/>
            <pc:sldMk cId="3291238766" sldId="260"/>
            <ac:spMk id="7" creationId="{EF9EE716-1537-A787-9BB0-A40BD6B2379C}"/>
          </ac:spMkLst>
        </pc:spChg>
        <pc:spChg chg="mod">
          <ac:chgData name="Navjot Zubler (s)" userId="828be9b9-f052-424e-8306-7d036006c671" providerId="ADAL" clId="{88BA54FD-5577-2640-826D-DA3850FD565D}" dt="2023-04-20T06:42:39.301" v="3" actId="207"/>
          <ac:spMkLst>
            <pc:docMk/>
            <pc:sldMk cId="3291238766" sldId="260"/>
            <ac:spMk id="16" creationId="{1F4A0735-DF1C-04D7-06E6-D5FC31FD8570}"/>
          </ac:spMkLst>
        </pc:spChg>
        <pc:spChg chg="mod">
          <ac:chgData name="Navjot Zubler (s)" userId="828be9b9-f052-424e-8306-7d036006c671" providerId="ADAL" clId="{88BA54FD-5577-2640-826D-DA3850FD565D}" dt="2023-04-20T06:42:34.581" v="2" actId="207"/>
          <ac:spMkLst>
            <pc:docMk/>
            <pc:sldMk cId="3291238766" sldId="260"/>
            <ac:spMk id="18" creationId="{0A7F98E6-9468-0A6B-AC00-9363BA4BF2BA}"/>
          </ac:spMkLst>
        </pc:spChg>
        <pc:spChg chg="mod">
          <ac:chgData name="Navjot Zubler (s)" userId="828be9b9-f052-424e-8306-7d036006c671" providerId="ADAL" clId="{88BA54FD-5577-2640-826D-DA3850FD565D}" dt="2023-04-24T17:29:46.500" v="499" actId="20577"/>
          <ac:spMkLst>
            <pc:docMk/>
            <pc:sldMk cId="3291238766" sldId="260"/>
            <ac:spMk id="19" creationId="{A6EBE7B0-48D9-98A2-A0C6-EA1DEC601CC8}"/>
          </ac:spMkLst>
        </pc:spChg>
        <pc:spChg chg="del">
          <ac:chgData name="Navjot Zubler (s)" userId="828be9b9-f052-424e-8306-7d036006c671" providerId="ADAL" clId="{88BA54FD-5577-2640-826D-DA3850FD565D}" dt="2023-04-24T17:20:58.480" v="85" actId="478"/>
          <ac:spMkLst>
            <pc:docMk/>
            <pc:sldMk cId="3291238766" sldId="260"/>
            <ac:spMk id="29" creationId="{5A9D7B37-36AD-022B-3F45-413EC293DB51}"/>
          </ac:spMkLst>
        </pc:spChg>
        <pc:spChg chg="del">
          <ac:chgData name="Navjot Zubler (s)" userId="828be9b9-f052-424e-8306-7d036006c671" providerId="ADAL" clId="{88BA54FD-5577-2640-826D-DA3850FD565D}" dt="2023-04-24T17:21:00.234" v="86" actId="478"/>
          <ac:spMkLst>
            <pc:docMk/>
            <pc:sldMk cId="3291238766" sldId="260"/>
            <ac:spMk id="30" creationId="{8B6A9EAC-F8CA-EC89-959B-E9CC34A7AE77}"/>
          </ac:spMkLst>
        </pc:spChg>
        <pc:spChg chg="del">
          <ac:chgData name="Navjot Zubler (s)" userId="828be9b9-f052-424e-8306-7d036006c671" providerId="ADAL" clId="{88BA54FD-5577-2640-826D-DA3850FD565D}" dt="2023-04-24T17:20:55.567" v="84" actId="478"/>
          <ac:spMkLst>
            <pc:docMk/>
            <pc:sldMk cId="3291238766" sldId="260"/>
            <ac:spMk id="32" creationId="{9A7B589E-AAAF-08CB-4E0E-5F1F6CACC997}"/>
          </ac:spMkLst>
        </pc:spChg>
        <pc:grpChg chg="mod">
          <ac:chgData name="Navjot Zubler (s)" userId="828be9b9-f052-424e-8306-7d036006c671" providerId="ADAL" clId="{88BA54FD-5577-2640-826D-DA3850FD565D}" dt="2023-04-24T17:29:42.016" v="494" actId="1035"/>
          <ac:grpSpMkLst>
            <pc:docMk/>
            <pc:sldMk cId="3291238766" sldId="260"/>
            <ac:grpSpMk id="24" creationId="{0A2A6308-76BB-55F6-7031-E78DAA490330}"/>
          </ac:grpSpMkLst>
        </pc:grpChg>
      </pc:sldChg>
      <pc:sldChg chg="modSp mod">
        <pc:chgData name="Navjot Zubler (s)" userId="828be9b9-f052-424e-8306-7d036006c671" providerId="ADAL" clId="{88BA54FD-5577-2640-826D-DA3850FD565D}" dt="2023-04-20T06:52:07.096" v="83" actId="20577"/>
        <pc:sldMkLst>
          <pc:docMk/>
          <pc:sldMk cId="592643033" sldId="261"/>
        </pc:sldMkLst>
        <pc:spChg chg="mod">
          <ac:chgData name="Navjot Zubler (s)" userId="828be9b9-f052-424e-8306-7d036006c671" providerId="ADAL" clId="{88BA54FD-5577-2640-826D-DA3850FD565D}" dt="2023-04-20T06:52:07.096" v="83" actId="20577"/>
          <ac:spMkLst>
            <pc:docMk/>
            <pc:sldMk cId="592643033" sldId="261"/>
            <ac:spMk id="7" creationId="{C9B8EF96-7F9A-4A76-5723-2CD2A493EE13}"/>
          </ac:spMkLst>
        </pc:spChg>
      </pc:sldChg>
      <pc:sldChg chg="del">
        <pc:chgData name="Navjot Zubler (s)" userId="828be9b9-f052-424e-8306-7d036006c671" providerId="ADAL" clId="{88BA54FD-5577-2640-826D-DA3850FD565D}" dt="2023-04-20T06:50:48.836" v="60" actId="2696"/>
        <pc:sldMkLst>
          <pc:docMk/>
          <pc:sldMk cId="156749080" sldId="262"/>
        </pc:sldMkLst>
      </pc:sldChg>
      <pc:sldChg chg="del">
        <pc:chgData name="Navjot Zubler (s)" userId="828be9b9-f052-424e-8306-7d036006c671" providerId="ADAL" clId="{88BA54FD-5577-2640-826D-DA3850FD565D}" dt="2023-04-20T06:51:59.128" v="73" actId="2696"/>
        <pc:sldMkLst>
          <pc:docMk/>
          <pc:sldMk cId="1703423088" sldId="263"/>
        </pc:sldMkLst>
      </pc:sldChg>
      <pc:sldChg chg="addSp delSp modSp add mod">
        <pc:chgData name="Navjot Zubler (s)" userId="828be9b9-f052-424e-8306-7d036006c671" providerId="ADAL" clId="{88BA54FD-5577-2640-826D-DA3850FD565D}" dt="2023-04-20T06:47:43.051" v="32" actId="478"/>
        <pc:sldMkLst>
          <pc:docMk/>
          <pc:sldMk cId="713956053" sldId="264"/>
        </pc:sldMkLst>
        <pc:spChg chg="mod">
          <ac:chgData name="Navjot Zubler (s)" userId="828be9b9-f052-424e-8306-7d036006c671" providerId="ADAL" clId="{88BA54FD-5577-2640-826D-DA3850FD565D}" dt="2023-04-20T06:47:20.311" v="22" actId="255"/>
          <ac:spMkLst>
            <pc:docMk/>
            <pc:sldMk cId="713956053" sldId="264"/>
            <ac:spMk id="2" creationId="{4AE06AAE-AB87-5E0C-DA04-0D1C1DFFCC00}"/>
          </ac:spMkLst>
        </pc:spChg>
        <pc:spChg chg="del">
          <ac:chgData name="Navjot Zubler (s)" userId="828be9b9-f052-424e-8306-7d036006c671" providerId="ADAL" clId="{88BA54FD-5577-2640-826D-DA3850FD565D}" dt="2023-04-20T06:47:31.754" v="25" actId="478"/>
          <ac:spMkLst>
            <pc:docMk/>
            <pc:sldMk cId="713956053" sldId="264"/>
            <ac:spMk id="7" creationId="{EF9EE716-1537-A787-9BB0-A40BD6B2379C}"/>
          </ac:spMkLst>
        </pc:spChg>
        <pc:spChg chg="del">
          <ac:chgData name="Navjot Zubler (s)" userId="828be9b9-f052-424e-8306-7d036006c671" providerId="ADAL" clId="{88BA54FD-5577-2640-826D-DA3850FD565D}" dt="2023-04-20T06:47:33.104" v="26" actId="478"/>
          <ac:spMkLst>
            <pc:docMk/>
            <pc:sldMk cId="713956053" sldId="264"/>
            <ac:spMk id="9" creationId="{CCC536AE-C1CC-84A3-655F-535F0AADCACB}"/>
          </ac:spMkLst>
        </pc:spChg>
        <pc:spChg chg="del">
          <ac:chgData name="Navjot Zubler (s)" userId="828be9b9-f052-424e-8306-7d036006c671" providerId="ADAL" clId="{88BA54FD-5577-2640-826D-DA3850FD565D}" dt="2023-04-20T06:47:34.031" v="27" actId="478"/>
          <ac:spMkLst>
            <pc:docMk/>
            <pc:sldMk cId="713956053" sldId="264"/>
            <ac:spMk id="29" creationId="{5A9D7B37-36AD-022B-3F45-413EC293DB51}"/>
          </ac:spMkLst>
        </pc:spChg>
        <pc:spChg chg="del">
          <ac:chgData name="Navjot Zubler (s)" userId="828be9b9-f052-424e-8306-7d036006c671" providerId="ADAL" clId="{88BA54FD-5577-2640-826D-DA3850FD565D}" dt="2023-04-20T06:47:34.750" v="28" actId="478"/>
          <ac:spMkLst>
            <pc:docMk/>
            <pc:sldMk cId="713956053" sldId="264"/>
            <ac:spMk id="30" creationId="{8B6A9EAC-F8CA-EC89-959B-E9CC34A7AE77}"/>
          </ac:spMkLst>
        </pc:spChg>
        <pc:spChg chg="del">
          <ac:chgData name="Navjot Zubler (s)" userId="828be9b9-f052-424e-8306-7d036006c671" providerId="ADAL" clId="{88BA54FD-5577-2640-826D-DA3850FD565D}" dt="2023-04-20T06:47:43.051" v="32" actId="478"/>
          <ac:spMkLst>
            <pc:docMk/>
            <pc:sldMk cId="713956053" sldId="264"/>
            <ac:spMk id="31" creationId="{1A55A9AF-DABF-B3DC-4170-96E7A6A198A4}"/>
          </ac:spMkLst>
        </pc:spChg>
        <pc:spChg chg="del">
          <ac:chgData name="Navjot Zubler (s)" userId="828be9b9-f052-424e-8306-7d036006c671" providerId="ADAL" clId="{88BA54FD-5577-2640-826D-DA3850FD565D}" dt="2023-04-20T06:47:22.220" v="23" actId="478"/>
          <ac:spMkLst>
            <pc:docMk/>
            <pc:sldMk cId="713956053" sldId="264"/>
            <ac:spMk id="32" creationId="{9A7B589E-AAAF-08CB-4E0E-5F1F6CACC997}"/>
          </ac:spMkLst>
        </pc:spChg>
        <pc:grpChg chg="del">
          <ac:chgData name="Navjot Zubler (s)" userId="828be9b9-f052-424e-8306-7d036006c671" providerId="ADAL" clId="{88BA54FD-5577-2640-826D-DA3850FD565D}" dt="2023-04-20T06:47:30.698" v="24" actId="478"/>
          <ac:grpSpMkLst>
            <pc:docMk/>
            <pc:sldMk cId="713956053" sldId="264"/>
            <ac:grpSpMk id="3" creationId="{F713E5FE-FDBA-0A98-0184-9CE4461D83E6}"/>
          </ac:grpSpMkLst>
        </pc:grpChg>
        <pc:grpChg chg="del">
          <ac:chgData name="Navjot Zubler (s)" userId="828be9b9-f052-424e-8306-7d036006c671" providerId="ADAL" clId="{88BA54FD-5577-2640-826D-DA3850FD565D}" dt="2023-04-20T06:47:35.377" v="29" actId="478"/>
          <ac:grpSpMkLst>
            <pc:docMk/>
            <pc:sldMk cId="713956053" sldId="264"/>
            <ac:grpSpMk id="24" creationId="{0A2A6308-76BB-55F6-7031-E78DAA490330}"/>
          </ac:grpSpMkLst>
        </pc:grpChg>
        <pc:grpChg chg="del">
          <ac:chgData name="Navjot Zubler (s)" userId="828be9b9-f052-424e-8306-7d036006c671" providerId="ADAL" clId="{88BA54FD-5577-2640-826D-DA3850FD565D}" dt="2023-04-20T06:47:37.224" v="30" actId="478"/>
          <ac:grpSpMkLst>
            <pc:docMk/>
            <pc:sldMk cId="713956053" sldId="264"/>
            <ac:grpSpMk id="28" creationId="{3840EF7F-E57A-EA75-3C2E-4FB8B7544516}"/>
          </ac:grpSpMkLst>
        </pc:grpChg>
        <pc:graphicFrameChg chg="add mod">
          <ac:chgData name="Navjot Zubler (s)" userId="828be9b9-f052-424e-8306-7d036006c671" providerId="ADAL" clId="{88BA54FD-5577-2640-826D-DA3850FD565D}" dt="2023-04-20T06:47:38.534" v="31"/>
          <ac:graphicFrameMkLst>
            <pc:docMk/>
            <pc:sldMk cId="713956053" sldId="264"/>
            <ac:graphicFrameMk id="8" creationId="{AA7CE9F9-4685-513D-1D78-918AD0FD5DC2}"/>
          </ac:graphicFrameMkLst>
        </pc:graphicFrameChg>
      </pc:sldChg>
      <pc:sldChg chg="addSp delSp modSp add mod">
        <pc:chgData name="Navjot Zubler (s)" userId="828be9b9-f052-424e-8306-7d036006c671" providerId="ADAL" clId="{88BA54FD-5577-2640-826D-DA3850FD565D}" dt="2023-04-20T06:50:35.610" v="59" actId="12"/>
        <pc:sldMkLst>
          <pc:docMk/>
          <pc:sldMk cId="3464751221" sldId="265"/>
        </pc:sldMkLst>
        <pc:spChg chg="mod">
          <ac:chgData name="Navjot Zubler (s)" userId="828be9b9-f052-424e-8306-7d036006c671" providerId="ADAL" clId="{88BA54FD-5577-2640-826D-DA3850FD565D}" dt="2023-04-20T06:48:36.081" v="44" actId="27636"/>
          <ac:spMkLst>
            <pc:docMk/>
            <pc:sldMk cId="3464751221" sldId="265"/>
            <ac:spMk id="2" creationId="{4AE06AAE-AB87-5E0C-DA04-0D1C1DFFCC00}"/>
          </ac:spMkLst>
        </pc:spChg>
        <pc:spChg chg="add del mod">
          <ac:chgData name="Navjot Zubler (s)" userId="828be9b9-f052-424e-8306-7d036006c671" providerId="ADAL" clId="{88BA54FD-5577-2640-826D-DA3850FD565D}" dt="2023-04-20T06:48:11.587" v="37" actId="478"/>
          <ac:spMkLst>
            <pc:docMk/>
            <pc:sldMk cId="3464751221" sldId="265"/>
            <ac:spMk id="4" creationId="{2C8A75C8-A15E-87FF-0760-9AF37E6B0322}"/>
          </ac:spMkLst>
        </pc:spChg>
        <pc:spChg chg="add mod">
          <ac:chgData name="Navjot Zubler (s)" userId="828be9b9-f052-424e-8306-7d036006c671" providerId="ADAL" clId="{88BA54FD-5577-2640-826D-DA3850FD565D}" dt="2023-04-20T06:50:35.610" v="59" actId="12"/>
          <ac:spMkLst>
            <pc:docMk/>
            <pc:sldMk cId="3464751221" sldId="265"/>
            <ac:spMk id="7" creationId="{2FA7996D-91D8-F338-ACCB-64E96FD4041E}"/>
          </ac:spMkLst>
        </pc:spChg>
        <pc:graphicFrameChg chg="add del mod modGraphic">
          <ac:chgData name="Navjot Zubler (s)" userId="828be9b9-f052-424e-8306-7d036006c671" providerId="ADAL" clId="{88BA54FD-5577-2640-826D-DA3850FD565D}" dt="2023-04-20T06:49:31.123" v="53" actId="478"/>
          <ac:graphicFrameMkLst>
            <pc:docMk/>
            <pc:sldMk cId="3464751221" sldId="265"/>
            <ac:graphicFrameMk id="5" creationId="{3A2C6F89-265F-5F49-77D0-354F86966A50}"/>
          </ac:graphicFrameMkLst>
        </pc:graphicFrameChg>
        <pc:graphicFrameChg chg="del modGraphic">
          <ac:chgData name="Navjot Zubler (s)" userId="828be9b9-f052-424e-8306-7d036006c671" providerId="ADAL" clId="{88BA54FD-5577-2640-826D-DA3850FD565D}" dt="2023-04-20T06:48:09.655" v="36" actId="478"/>
          <ac:graphicFrameMkLst>
            <pc:docMk/>
            <pc:sldMk cId="3464751221" sldId="265"/>
            <ac:graphicFrameMk id="8" creationId="{AA7CE9F9-4685-513D-1D78-918AD0FD5DC2}"/>
          </ac:graphicFrameMkLst>
        </pc:graphicFrameChg>
      </pc:sldChg>
      <pc:sldChg chg="addSp delSp modSp add mod setBg delDesignElem">
        <pc:chgData name="Navjot Zubler (s)" userId="828be9b9-f052-424e-8306-7d036006c671" providerId="ADAL" clId="{88BA54FD-5577-2640-826D-DA3850FD565D}" dt="2023-04-20T06:51:51.269" v="72" actId="14100"/>
        <pc:sldMkLst>
          <pc:docMk/>
          <pc:sldMk cId="3619541775" sldId="266"/>
        </pc:sldMkLst>
        <pc:spChg chg="mod">
          <ac:chgData name="Navjot Zubler (s)" userId="828be9b9-f052-424e-8306-7d036006c671" providerId="ADAL" clId="{88BA54FD-5577-2640-826D-DA3850FD565D}" dt="2023-04-20T06:51:11.818" v="67" actId="27636"/>
          <ac:spMkLst>
            <pc:docMk/>
            <pc:sldMk cId="3619541775" sldId="266"/>
            <ac:spMk id="2" creationId="{4AE06AAE-AB87-5E0C-DA04-0D1C1DFFCC00}"/>
          </ac:spMkLst>
        </pc:spChg>
        <pc:spChg chg="del">
          <ac:chgData name="Navjot Zubler (s)" userId="828be9b9-f052-424e-8306-7d036006c671" providerId="ADAL" clId="{88BA54FD-5577-2640-826D-DA3850FD565D}" dt="2023-04-20T06:50:58.566" v="62" actId="478"/>
          <ac:spMkLst>
            <pc:docMk/>
            <pc:sldMk cId="3619541775" sldId="266"/>
            <ac:spMk id="7" creationId="{2FA7996D-91D8-F338-ACCB-64E96FD4041E}"/>
          </ac:spMkLst>
        </pc:spChg>
        <pc:spChg chg="add del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1" creationId="{53B021B3-DE93-4AB7-8A18-CF5F1CED88B8}"/>
          </ac:spMkLst>
        </pc:spChg>
        <pc:spChg chg="add del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3" creationId="{52D502E5-F6B4-4D58-B4AE-FC466FF15EE8}"/>
          </ac:spMkLst>
        </pc:spChg>
        <pc:spChg chg="add del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5" creationId="{9DECDBF4-02B6-4BB4-B65B-B8107AD6A9E8}"/>
          </ac:spMkLst>
        </pc:spChg>
        <pc:spChg chg="mod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6" creationId="{1F4A0735-DF1C-04D7-06E6-D5FC31FD8570}"/>
          </ac:spMkLst>
        </pc:spChg>
        <pc:spChg chg="mod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7" creationId="{AA44DFF4-B4CB-4579-D15D-DF09899FF31B}"/>
          </ac:spMkLst>
        </pc:spChg>
        <pc:spChg chg="mod">
          <ac:chgData name="Navjot Zubler (s)" userId="828be9b9-f052-424e-8306-7d036006c671" providerId="ADAL" clId="{88BA54FD-5577-2640-826D-DA3850FD565D}" dt="2023-04-20T06:51:36.542" v="70"/>
          <ac:spMkLst>
            <pc:docMk/>
            <pc:sldMk cId="3619541775" sldId="266"/>
            <ac:spMk id="18" creationId="{0A7F98E6-9468-0A6B-AC00-9363BA4BF2BA}"/>
          </ac:spMkLst>
        </pc:spChg>
        <pc:graphicFrameChg chg="add mod modGraphic">
          <ac:chgData name="Navjot Zubler (s)" userId="828be9b9-f052-424e-8306-7d036006c671" providerId="ADAL" clId="{88BA54FD-5577-2640-826D-DA3850FD565D}" dt="2023-04-20T06:51:51.269" v="72" actId="14100"/>
          <ac:graphicFrameMkLst>
            <pc:docMk/>
            <pc:sldMk cId="3619541775" sldId="266"/>
            <ac:graphicFrameMk id="3" creationId="{74508FB6-9FC6-CD5F-1FDB-C447BA7AA7E9}"/>
          </ac:graphicFrameMkLst>
        </pc:graphicFrameChg>
      </pc:sldChg>
      <pc:sldMasterChg chg="modSp mod addSldLayout modSldLayout">
        <pc:chgData name="Navjot Zubler (s)" userId="828be9b9-f052-424e-8306-7d036006c671" providerId="ADAL" clId="{88BA54FD-5577-2640-826D-DA3850FD565D}" dt="2023-04-20T06:46:14.850" v="18" actId="20577"/>
        <pc:sldMasterMkLst>
          <pc:docMk/>
          <pc:sldMasterMk cId="984492248" sldId="2147483648"/>
        </pc:sldMasterMkLst>
        <pc:spChg chg="mod">
          <ac:chgData name="Navjot Zubler (s)" userId="828be9b9-f052-424e-8306-7d036006c671" providerId="ADAL" clId="{88BA54FD-5577-2640-826D-DA3850FD565D}" dt="2023-04-20T06:46:14.850" v="18" actId="20577"/>
          <ac:spMkLst>
            <pc:docMk/>
            <pc:sldMasterMk cId="984492248" sldId="2147483648"/>
            <ac:spMk id="3" creationId="{AECC1923-644B-2673-D06F-1E37C03DDEC8}"/>
          </ac:spMkLst>
        </pc:spChg>
        <pc:sldLayoutChg chg="modSp mod">
          <pc:chgData name="Navjot Zubler (s)" userId="828be9b9-f052-424e-8306-7d036006c671" providerId="ADAL" clId="{88BA54FD-5577-2640-826D-DA3850FD565D}" dt="2023-04-20T06:43:55.524" v="6" actId="20577"/>
          <pc:sldLayoutMkLst>
            <pc:docMk/>
            <pc:sldMasterMk cId="984492248" sldId="2147483648"/>
            <pc:sldLayoutMk cId="3163874327" sldId="2147483650"/>
          </pc:sldLayoutMkLst>
          <pc:spChg chg="mod">
            <ac:chgData name="Navjot Zubler (s)" userId="828be9b9-f052-424e-8306-7d036006c671" providerId="ADAL" clId="{88BA54FD-5577-2640-826D-DA3850FD565D}" dt="2023-04-20T06:43:55.524" v="6" actId="20577"/>
            <ac:spMkLst>
              <pc:docMk/>
              <pc:sldMasterMk cId="984492248" sldId="2147483648"/>
              <pc:sldLayoutMk cId="3163874327" sldId="2147483650"/>
              <ac:spMk id="3" creationId="{16980CD5-FD97-A1BE-1836-BC09F13CD3FF}"/>
            </ac:spMkLst>
          </pc:spChg>
        </pc:sldLayoutChg>
        <pc:sldLayoutChg chg="modSp add mod modTransition">
          <pc:chgData name="Navjot Zubler (s)" userId="828be9b9-f052-424e-8306-7d036006c671" providerId="ADAL" clId="{88BA54FD-5577-2640-826D-DA3850FD565D}" dt="2023-04-20T06:43:59.999" v="7" actId="20577"/>
          <pc:sldLayoutMkLst>
            <pc:docMk/>
            <pc:sldMasterMk cId="984492248" sldId="2147483648"/>
            <pc:sldLayoutMk cId="2701181119" sldId="2147483651"/>
          </pc:sldLayoutMkLst>
          <pc:spChg chg="mod">
            <ac:chgData name="Navjot Zubler (s)" userId="828be9b9-f052-424e-8306-7d036006c671" providerId="ADAL" clId="{88BA54FD-5577-2640-826D-DA3850FD565D}" dt="2023-04-20T06:43:59.999" v="7" actId="20577"/>
            <ac:spMkLst>
              <pc:docMk/>
              <pc:sldMasterMk cId="984492248" sldId="2147483648"/>
              <pc:sldLayoutMk cId="2701181119" sldId="2147483651"/>
              <ac:spMk id="3" creationId="{16980CD5-FD97-A1BE-1836-BC09F13CD3FF}"/>
            </ac:spMkLst>
          </pc:spChg>
        </pc:sldLayoutChg>
        <pc:sldLayoutChg chg="modSp add mod modTransition">
          <pc:chgData name="Navjot Zubler (s)" userId="828be9b9-f052-424e-8306-7d036006c671" providerId="ADAL" clId="{88BA54FD-5577-2640-826D-DA3850FD565D}" dt="2023-04-20T06:44:02.746" v="8" actId="20577"/>
          <pc:sldLayoutMkLst>
            <pc:docMk/>
            <pc:sldMasterMk cId="984492248" sldId="2147483648"/>
            <pc:sldLayoutMk cId="620760451" sldId="2147483652"/>
          </pc:sldLayoutMkLst>
          <pc:spChg chg="mod">
            <ac:chgData name="Navjot Zubler (s)" userId="828be9b9-f052-424e-8306-7d036006c671" providerId="ADAL" clId="{88BA54FD-5577-2640-826D-DA3850FD565D}" dt="2023-04-20T06:44:02.746" v="8" actId="20577"/>
            <ac:spMkLst>
              <pc:docMk/>
              <pc:sldMasterMk cId="984492248" sldId="2147483648"/>
              <pc:sldLayoutMk cId="620760451" sldId="2147483652"/>
              <ac:spMk id="3" creationId="{16980CD5-FD97-A1BE-1836-BC09F13CD3FF}"/>
            </ac:spMkLst>
          </pc:spChg>
        </pc:sldLayoutChg>
      </pc:sldMasterChg>
    </pc:docChg>
  </pc:docChgLst>
  <pc:docChgLst>
    <pc:chgData name="Navjot Zubler (s)" userId="S::navjot.zubler@students.fhnw.ch::828be9b9-f052-424e-8306-7d036006c671" providerId="AD" clId="Web-{4A3E9ABC-7CAB-A2AE-6DDD-87666754FA30}"/>
    <pc:docChg chg="addSld modSld">
      <pc:chgData name="Navjot Zubler (s)" userId="S::navjot.zubler@students.fhnw.ch::828be9b9-f052-424e-8306-7d036006c671" providerId="AD" clId="Web-{4A3E9ABC-7CAB-A2AE-6DDD-87666754FA30}" dt="2023-04-20T06:38:29.965" v="48"/>
      <pc:docMkLst>
        <pc:docMk/>
      </pc:docMkLst>
      <pc:sldChg chg="addSp">
        <pc:chgData name="Navjot Zubler (s)" userId="S::navjot.zubler@students.fhnw.ch::828be9b9-f052-424e-8306-7d036006c671" providerId="AD" clId="Web-{4A3E9ABC-7CAB-A2AE-6DDD-87666754FA30}" dt="2023-04-20T06:38:23.949" v="44"/>
        <pc:sldMkLst>
          <pc:docMk/>
          <pc:sldMk cId="2905724638" sldId="258"/>
        </pc:sldMkLst>
        <pc:picChg chg="add">
          <ac:chgData name="Navjot Zubler (s)" userId="S::navjot.zubler@students.fhnw.ch::828be9b9-f052-424e-8306-7d036006c671" providerId="AD" clId="Web-{4A3E9ABC-7CAB-A2AE-6DDD-87666754FA30}" dt="2023-04-20T06:38:23.949" v="44"/>
          <ac:picMkLst>
            <pc:docMk/>
            <pc:sldMk cId="2905724638" sldId="258"/>
            <ac:picMk id="5" creationId="{399B93F4-48B5-242A-D339-99A4BFACD33E}"/>
          </ac:picMkLst>
        </pc:picChg>
      </pc:sldChg>
      <pc:sldChg chg="addSp delSp">
        <pc:chgData name="Navjot Zubler (s)" userId="S::navjot.zubler@students.fhnw.ch::828be9b9-f052-424e-8306-7d036006c671" providerId="AD" clId="Web-{4A3E9ABC-7CAB-A2AE-6DDD-87666754FA30}" dt="2023-04-20T06:38:29.965" v="48"/>
        <pc:sldMkLst>
          <pc:docMk/>
          <pc:sldMk cId="592643033" sldId="261"/>
        </pc:sldMkLst>
        <pc:picChg chg="add del">
          <ac:chgData name="Navjot Zubler (s)" userId="S::navjot.zubler@students.fhnw.ch::828be9b9-f052-424e-8306-7d036006c671" providerId="AD" clId="Web-{4A3E9ABC-7CAB-A2AE-6DDD-87666754FA30}" dt="2023-04-20T06:38:29.965" v="48"/>
          <ac:picMkLst>
            <pc:docMk/>
            <pc:sldMk cId="592643033" sldId="261"/>
            <ac:picMk id="3" creationId="{9F09FB15-0CD3-AEAC-BAD9-37D5987BDAB7}"/>
          </ac:picMkLst>
        </pc:picChg>
      </pc:sldChg>
      <pc:sldChg chg="addSp delSp modSp">
        <pc:chgData name="Navjot Zubler (s)" userId="S::navjot.zubler@students.fhnw.ch::828be9b9-f052-424e-8306-7d036006c671" providerId="AD" clId="Web-{4A3E9ABC-7CAB-A2AE-6DDD-87666754FA30}" dt="2023-04-20T06:38:25.778" v="45"/>
        <pc:sldMkLst>
          <pc:docMk/>
          <pc:sldMk cId="156749080" sldId="262"/>
        </pc:sldMkLst>
        <pc:spChg chg="mod">
          <ac:chgData name="Navjot Zubler (s)" userId="S::navjot.zubler@students.fhnw.ch::828be9b9-f052-424e-8306-7d036006c671" providerId="AD" clId="Web-{4A3E9ABC-7CAB-A2AE-6DDD-87666754FA30}" dt="2023-04-20T06:28:56.284" v="7" actId="20577"/>
          <ac:spMkLst>
            <pc:docMk/>
            <pc:sldMk cId="156749080" sldId="262"/>
            <ac:spMk id="2" creationId="{46BBACAF-488F-2112-5C04-F44C57E5164A}"/>
          </ac:spMkLst>
        </pc:spChg>
        <pc:spChg chg="add del mod">
          <ac:chgData name="Navjot Zubler (s)" userId="S::navjot.zubler@students.fhnw.ch::828be9b9-f052-424e-8306-7d036006c671" providerId="AD" clId="Web-{4A3E9ABC-7CAB-A2AE-6DDD-87666754FA30}" dt="2023-04-20T06:36:10.166" v="19"/>
          <ac:spMkLst>
            <pc:docMk/>
            <pc:sldMk cId="156749080" sldId="262"/>
            <ac:spMk id="9" creationId="{6FB7BD5E-9186-05E2-FE9F-7BBA05279748}"/>
          </ac:spMkLst>
        </pc:spChg>
        <pc:graphicFrameChg chg="del">
          <ac:chgData name="Navjot Zubler (s)" userId="S::navjot.zubler@students.fhnw.ch::828be9b9-f052-424e-8306-7d036006c671" providerId="AD" clId="Web-{4A3E9ABC-7CAB-A2AE-6DDD-87666754FA30}" dt="2023-04-20T06:35:43.572" v="9"/>
          <ac:graphicFrameMkLst>
            <pc:docMk/>
            <pc:sldMk cId="156749080" sldId="262"/>
            <ac:graphicFrameMk id="7" creationId="{19BF260F-B992-45A2-E4DF-88D4C0BBB80B}"/>
          </ac:graphicFrameMkLst>
        </pc:graphicFrameChg>
        <pc:graphicFrameChg chg="add mod modGraphic">
          <ac:chgData name="Navjot Zubler (s)" userId="S::navjot.zubler@students.fhnw.ch::828be9b9-f052-424e-8306-7d036006c671" providerId="AD" clId="Web-{4A3E9ABC-7CAB-A2AE-6DDD-87666754FA30}" dt="2023-04-20T06:37:35.808" v="39"/>
          <ac:graphicFrameMkLst>
            <pc:docMk/>
            <pc:sldMk cId="156749080" sldId="262"/>
            <ac:graphicFrameMk id="8" creationId="{52D534E6-602A-DF48-D321-83AC863E6EEA}"/>
          </ac:graphicFrameMkLst>
        </pc:graphicFrameChg>
        <pc:picChg chg="add">
          <ac:chgData name="Navjot Zubler (s)" userId="S::navjot.zubler@students.fhnw.ch::828be9b9-f052-424e-8306-7d036006c671" providerId="AD" clId="Web-{4A3E9ABC-7CAB-A2AE-6DDD-87666754FA30}" dt="2023-04-20T06:38:25.778" v="45"/>
          <ac:picMkLst>
            <pc:docMk/>
            <pc:sldMk cId="156749080" sldId="262"/>
            <ac:picMk id="11" creationId="{E47BA86E-4B4E-C2B7-9955-A388828E2ADE}"/>
          </ac:picMkLst>
        </pc:picChg>
      </pc:sldChg>
      <pc:sldChg chg="addSp modSp add replId">
        <pc:chgData name="Navjot Zubler (s)" userId="S::navjot.zubler@students.fhnw.ch::828be9b9-f052-424e-8306-7d036006c671" providerId="AD" clId="Web-{4A3E9ABC-7CAB-A2AE-6DDD-87666754FA30}" dt="2023-04-20T06:38:27.231" v="46"/>
        <pc:sldMkLst>
          <pc:docMk/>
          <pc:sldMk cId="1703423088" sldId="263"/>
        </pc:sldMkLst>
        <pc:spChg chg="mod">
          <ac:chgData name="Navjot Zubler (s)" userId="S::navjot.zubler@students.fhnw.ch::828be9b9-f052-424e-8306-7d036006c671" providerId="AD" clId="Web-{4A3E9ABC-7CAB-A2AE-6DDD-87666754FA30}" dt="2023-04-20T06:38:00.387" v="43" actId="20577"/>
          <ac:spMkLst>
            <pc:docMk/>
            <pc:sldMk cId="1703423088" sldId="263"/>
            <ac:spMk id="2" creationId="{46BBACAF-488F-2112-5C04-F44C57E5164A}"/>
          </ac:spMkLst>
        </pc:spChg>
        <pc:picChg chg="add">
          <ac:chgData name="Navjot Zubler (s)" userId="S::navjot.zubler@students.fhnw.ch::828be9b9-f052-424e-8306-7d036006c671" providerId="AD" clId="Web-{4A3E9ABC-7CAB-A2AE-6DDD-87666754FA30}" dt="2023-04-20T06:38:27.231" v="46"/>
          <ac:picMkLst>
            <pc:docMk/>
            <pc:sldMk cId="1703423088" sldId="263"/>
            <ac:picMk id="8" creationId="{E58CD961-FC46-0086-FBB7-6231E35F9AD2}"/>
          </ac:picMkLst>
        </pc:picChg>
      </pc:sldChg>
    </pc:docChg>
  </pc:docChgLst>
</pc:chgInfo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3B2D8-5619-2840-A58C-CA3517D457B5}" type="datetimeFigureOut">
              <a:rPr lang="en-GB" smtClean="0"/>
              <a:t>24/04/2023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DC208-22BD-9E4C-82DD-17E05CD29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690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12716-61A7-6651-E1F6-783CA3E1E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80CD5-FD97-A1BE-1836-BC09F13CD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66143-43E1-F377-3990-4A7B168A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A6C9317-68C1-F04E-B84E-37450B72ED12}" type="datetime1">
              <a:rPr lang="de-CH" smtClean="0"/>
              <a:t>24.04.2023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AE2D57-5A85-D76E-9780-BBC2AE73C6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BEBE7-A802-B1D8-D23A-5A93E1423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9AF2E-3A57-1254-44D3-F28CDE05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Nzu &amp; BKr</a:t>
            </a:r>
          </a:p>
        </p:txBody>
      </p:sp>
    </p:spTree>
    <p:extLst>
      <p:ext uri="{BB962C8B-B14F-4D97-AF65-F5344CB8AC3E}">
        <p14:creationId xmlns:p14="http://schemas.microsoft.com/office/powerpoint/2010/main" val="3163874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12716-61A7-6651-E1F6-783CA3E1E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80CD5-FD97-A1BE-1836-BC09F13CD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66143-43E1-F377-3990-4A7B168A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FD4CFA-8189-2B4B-BC83-5D07AA150414}" type="datetime1">
              <a:rPr lang="de-CH" smtClean="0"/>
              <a:t>24.04.2023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AE2D57-5A85-D76E-9780-BBC2AE73C6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BEBE7-A802-B1D8-D23A-5A93E1423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9AF2E-3A57-1254-44D3-F28CDE05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Nzu &amp; BKr</a:t>
            </a:r>
          </a:p>
        </p:txBody>
      </p:sp>
    </p:spTree>
    <p:extLst>
      <p:ext uri="{BB962C8B-B14F-4D97-AF65-F5344CB8AC3E}">
        <p14:creationId xmlns:p14="http://schemas.microsoft.com/office/powerpoint/2010/main" val="270118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12716-61A7-6651-E1F6-783CA3E1E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80CD5-FD97-A1BE-1836-BC09F13CD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66143-43E1-F377-3990-4A7B168A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8B8F642-A354-E545-867A-5B0077B53E9E}" type="datetime1">
              <a:rPr lang="de-CH" smtClean="0"/>
              <a:t>24.04.2023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AE2D57-5A85-D76E-9780-BBC2AE73C6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BEBE7-A802-B1D8-D23A-5A93E1423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9AF2E-3A57-1254-44D3-F28CDE05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Nzu &amp; BKr</a:t>
            </a:r>
          </a:p>
        </p:txBody>
      </p:sp>
    </p:spTree>
    <p:extLst>
      <p:ext uri="{BB962C8B-B14F-4D97-AF65-F5344CB8AC3E}">
        <p14:creationId xmlns:p14="http://schemas.microsoft.com/office/powerpoint/2010/main" val="62076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BB31-A3E8-5E1A-5E48-45205FC6C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350BB-B2FB-C65B-74E2-72E2691DE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F4D68-832D-67A9-83C6-4D8BE235D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9FE542-D8ED-C445-98C7-38FC32E96A14}" type="datetime1">
              <a:rPr lang="de-CH" smtClean="0"/>
              <a:t>24.04.2023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57090-BB5F-94DF-24EF-81C2078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E3D2-426D-0915-DDDA-CF58B1711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Nzu &amp; BKr</a:t>
            </a:r>
          </a:p>
        </p:txBody>
      </p:sp>
    </p:spTree>
    <p:extLst>
      <p:ext uri="{BB962C8B-B14F-4D97-AF65-F5344CB8AC3E}">
        <p14:creationId xmlns:p14="http://schemas.microsoft.com/office/powerpoint/2010/main" val="3807990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C1923-644B-2673-D06F-1E37C03DD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834AF-A479-F410-484B-3281586DE2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FBEF893A-D546-8C47-94DA-DE51E11861EC}" type="datetime1">
              <a:rPr lang="de-CH" smtClean="0"/>
              <a:t>24.04.2023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B04A6-73F5-1544-5F9C-D95D120E0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Nzu &amp; BKr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A0CB73-C88A-9D18-7C00-7EF061374F7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11793C1D-5F88-4F94-A4DE-E78763EB8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637486-99D6-4067-0560-2472AAACC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</p:spTree>
    <p:extLst>
      <p:ext uri="{BB962C8B-B14F-4D97-AF65-F5344CB8AC3E}">
        <p14:creationId xmlns:p14="http://schemas.microsoft.com/office/powerpoint/2010/main" val="98449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49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kaggle.com/datasets/usmanafzaal/strawberry-disease-detection-dataset" TargetMode="External"/><Relationship Id="rId4" Type="http://schemas.openxmlformats.org/officeDocument/2006/relationships/hyperlink" Target="https://paperswithcode.com/task/instance-segmentati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40">
            <a:extLst>
              <a:ext uri="{FF2B5EF4-FFF2-40B4-BE49-F238E27FC236}">
                <a16:creationId xmlns:a16="http://schemas.microsoft.com/office/drawing/2014/main" id="{AE2F397B-4BB1-48C6-9EE0-C8B339968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50D1E0-C35A-A4E5-DC7A-4BF996AD6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09" y="2814150"/>
            <a:ext cx="5095797" cy="2605597"/>
          </a:xfrm>
        </p:spPr>
        <p:txBody>
          <a:bodyPr anchor="t">
            <a:normAutofit/>
          </a:bodyPr>
          <a:lstStyle/>
          <a:p>
            <a:pPr algn="l"/>
            <a:r>
              <a:rPr lang="en-GB" sz="5700"/>
              <a:t>Deep Learning Bild &amp; Signal (DLBS)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3C54E-056A-CAA1-94C6-3CCFD50F0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831411"/>
            <a:ext cx="5095796" cy="1709849"/>
          </a:xfrm>
        </p:spPr>
        <p:txBody>
          <a:bodyPr anchor="b">
            <a:normAutofit/>
          </a:bodyPr>
          <a:lstStyle/>
          <a:p>
            <a:pPr algn="l"/>
            <a:r>
              <a:rPr lang="en-GB" sz="2300"/>
              <a:t>Mini-challenge : Object detection / Instance segmentation for detecting Strawberry disease </a:t>
            </a:r>
          </a:p>
          <a:p>
            <a:pPr algn="l"/>
            <a:r>
              <a:rPr lang="en-GB" sz="2300">
                <a:solidFill>
                  <a:schemeClr val="tx1">
                    <a:lumMod val="50000"/>
                    <a:lumOff val="50000"/>
                  </a:schemeClr>
                </a:solidFill>
              </a:rPr>
              <a:t>Bruno Kreiner &amp; Navjot Zubler</a:t>
            </a:r>
          </a:p>
        </p:txBody>
      </p:sp>
      <p:grpSp>
        <p:nvGrpSpPr>
          <p:cNvPr id="62" name="Group 4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96618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Rectangle 47">
            <a:extLst>
              <a:ext uri="{FF2B5EF4-FFF2-40B4-BE49-F238E27FC236}">
                <a16:creationId xmlns:a16="http://schemas.microsoft.com/office/drawing/2014/main" id="{E856C990-1500-4B50-B148-B7E1943FE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5" y="268076"/>
            <a:ext cx="4479729" cy="28263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BD5DE96B-36CF-0990-6D43-E6C0D6A0F7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51" r="-1" b="32084"/>
          <a:stretch/>
        </p:blipFill>
        <p:spPr>
          <a:xfrm>
            <a:off x="7477729" y="560380"/>
            <a:ext cx="3980762" cy="2239752"/>
          </a:xfrm>
          <a:prstGeom prst="rect">
            <a:avLst/>
          </a:prstGeom>
        </p:spPr>
      </p:pic>
      <p:sp>
        <p:nvSpPr>
          <p:cNvPr id="64" name="Rectangle 4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6" y="3308462"/>
            <a:ext cx="4479729" cy="28263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4FAD46-520C-86E5-2FF4-D6E0E60AD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297" y="4027989"/>
            <a:ext cx="2195802" cy="1599799"/>
          </a:xfrm>
          <a:prstGeom prst="rect">
            <a:avLst/>
          </a:prstGeom>
        </p:spPr>
      </p:pic>
      <p:sp>
        <p:nvSpPr>
          <p:cNvPr id="65" name="Rectangle 5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16753" y="6353865"/>
            <a:ext cx="4478419" cy="46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BFC68-2DA3-A84B-C822-368D356974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3809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2E0EC8D-7ED9-664C-85FE-8EFCF21A9DAB}" type="datetime1">
              <a:rPr lang="de-CH" smtClean="0"/>
              <a:pPr>
                <a:spcAft>
                  <a:spcPts val="600"/>
                </a:spcAft>
              </a:pPr>
              <a:t>24.04.2023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80EC-13AD-D308-B0F7-A514CC5E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85809" y="6492240"/>
            <a:ext cx="4156459" cy="365125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GB" sz="700"/>
              <a:t>University of Applied Sciences and Arts </a:t>
            </a:r>
          </a:p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GB" sz="700"/>
              <a:t>Northwestern Switzerland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B8A31-4C2D-53C1-3595-AD0592D77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24407" y="6492240"/>
            <a:ext cx="113408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Nzu &amp; BKr</a:t>
            </a:r>
          </a:p>
        </p:txBody>
      </p:sp>
    </p:spTree>
    <p:extLst>
      <p:ext uri="{BB962C8B-B14F-4D97-AF65-F5344CB8AC3E}">
        <p14:creationId xmlns:p14="http://schemas.microsoft.com/office/powerpoint/2010/main" val="352918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06AAE-AB87-5E0C-DA04-0D1C1DFF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 sz="3100"/>
              <a:t>Milestone 1 – DLBS Mini-challenge</a:t>
            </a:r>
            <a:br>
              <a:rPr lang="en-GB" sz="3100"/>
            </a:br>
            <a:r>
              <a:rPr lang="en-GB" sz="3100"/>
              <a:t>Pitch: Data, Research question, Methods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B9BFD5-C8C2-8B75-7E4C-0D9B3D260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1F4A0735-DF1C-04D7-06E6-D5FC31FD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66F88-7131-BD42-9BAD-282BF3DFC993}" type="datetime1">
              <a:rPr lang="de-CH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24.04.2023</a:t>
            </a:fld>
            <a:endParaRPr lang="en-GB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A44DFF4-B4CB-4579-D15D-DF09899F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A7F98E6-9468-0A6B-AC00-9363BA4B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t>Nzu &amp; BKr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713E5FE-FDBA-0A98-0184-9CE4461D83E6}"/>
              </a:ext>
            </a:extLst>
          </p:cNvPr>
          <p:cNvGrpSpPr/>
          <p:nvPr/>
        </p:nvGrpSpPr>
        <p:grpSpPr>
          <a:xfrm>
            <a:off x="838200" y="1673421"/>
            <a:ext cx="4541668" cy="4488266"/>
            <a:chOff x="811566" y="1313715"/>
            <a:chExt cx="4541668" cy="4488266"/>
          </a:xfrm>
        </p:grpSpPr>
        <p:pic>
          <p:nvPicPr>
            <p:cNvPr id="4" name="Picture 3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22D38C12-C90F-4118-8608-3D1E72EA8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1566" y="3006254"/>
              <a:ext cx="2670698" cy="279572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E993574-2D54-CC80-B0DE-5ECDCF236B63}"/>
                </a:ext>
              </a:extLst>
            </p:cNvPr>
            <p:cNvSpPr txBox="1"/>
            <p:nvPr/>
          </p:nvSpPr>
          <p:spPr>
            <a:xfrm>
              <a:off x="811566" y="1652037"/>
              <a:ext cx="4541668" cy="10772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GB" sz="1600"/>
                <a:t>Strawberry disease images in JPG format ~2500</a:t>
              </a:r>
            </a:p>
            <a:p>
              <a:r>
                <a:rPr lang="en-GB" sz="1600"/>
                <a:t>Available as ‘train’, ‘</a:t>
              </a:r>
              <a:r>
                <a:rPr lang="en-GB" sz="1600" err="1"/>
                <a:t>val</a:t>
              </a:r>
              <a:r>
                <a:rPr lang="en-GB" sz="1600"/>
                <a:t>’ &amp; ‘test’ split </a:t>
              </a:r>
              <a:endParaRPr lang="en-GB" sz="1600">
                <a:cs typeface="Calibri"/>
              </a:endParaRPr>
            </a:p>
            <a:p>
              <a:r>
                <a:rPr lang="en-GB" sz="1600"/>
                <a:t>Per image one json file with one of the seven strawberry diseases &amp; polygon points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2EE5B0-4D55-A1DD-529A-58519ECC9DC7}"/>
                </a:ext>
              </a:extLst>
            </p:cNvPr>
            <p:cNvSpPr txBox="1"/>
            <p:nvPr/>
          </p:nvSpPr>
          <p:spPr>
            <a:xfrm>
              <a:off x="811566" y="1313715"/>
              <a:ext cx="8914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800" b="1"/>
                <a:t>Data</a:t>
              </a:r>
              <a:r>
                <a:rPr lang="en-GB" sz="1800"/>
                <a:t>: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F9EE716-1537-A787-9BB0-A40BD6B2379C}"/>
              </a:ext>
            </a:extLst>
          </p:cNvPr>
          <p:cNvSpPr txBox="1"/>
          <p:nvPr/>
        </p:nvSpPr>
        <p:spPr>
          <a:xfrm>
            <a:off x="5495277" y="2004663"/>
            <a:ext cx="5822267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rtl="0"/>
            <a:r>
              <a:rPr lang="en-GB" sz="1600">
                <a:effectLst/>
              </a:rPr>
              <a:t>How effectively can the adaptation of a deep learning architectures improve the instance segmentation / object detection performance for the identification of strawberry diseases when compared to the baseline Mask R-CNN model?</a:t>
            </a:r>
          </a:p>
          <a:p>
            <a:pPr rtl="0"/>
            <a:endParaRPr lang="en-GB" sz="1600">
              <a:effectLst/>
            </a:endParaRPr>
          </a:p>
          <a:p>
            <a:r>
              <a:rPr lang="en-GB" sz="1600"/>
              <a:t>Referencing paper </a:t>
            </a:r>
            <a:r>
              <a:rPr lang="en-GB" sz="1600">
                <a:effectLst/>
                <a:hlinkClick r:id="rId4" tooltip="https://paperswithcode.com/task/instance-segmentation"/>
              </a:rPr>
              <a:t>https://paperswithcode.com/task/instance-segmentation</a:t>
            </a:r>
            <a:r>
              <a:rPr lang="en-GB" sz="1600"/>
              <a:t> for selecting another model to compare against </a:t>
            </a:r>
            <a:endParaRPr lang="en-GB" sz="1600"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C536AE-C1CC-84A3-655F-535F0AADCACB}"/>
              </a:ext>
            </a:extLst>
          </p:cNvPr>
          <p:cNvSpPr txBox="1"/>
          <p:nvPr/>
        </p:nvSpPr>
        <p:spPr>
          <a:xfrm>
            <a:off x="5495278" y="1667581"/>
            <a:ext cx="2597959" cy="478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/>
              <a:t>Research question: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A2A6308-76BB-55F6-7031-E78DAA490330}"/>
              </a:ext>
            </a:extLst>
          </p:cNvPr>
          <p:cNvGrpSpPr/>
          <p:nvPr/>
        </p:nvGrpSpPr>
        <p:grpSpPr>
          <a:xfrm>
            <a:off x="5495277" y="4006813"/>
            <a:ext cx="5822267" cy="967509"/>
            <a:chOff x="5495278" y="5362036"/>
            <a:chExt cx="5822267" cy="96750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6EBE7B0-48D9-98A2-A0C6-EA1DEC601CC8}"/>
                </a:ext>
              </a:extLst>
            </p:cNvPr>
            <p:cNvSpPr txBox="1"/>
            <p:nvPr/>
          </p:nvSpPr>
          <p:spPr>
            <a:xfrm>
              <a:off x="5495278" y="5744770"/>
              <a:ext cx="5822267" cy="584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600"/>
                <a:t>Mask R-CNN as base model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600"/>
                <a:t>YOLO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EB1A6F-64AD-2019-27F3-C00E97305FAF}"/>
                </a:ext>
              </a:extLst>
            </p:cNvPr>
            <p:cNvSpPr txBox="1"/>
            <p:nvPr/>
          </p:nvSpPr>
          <p:spPr>
            <a:xfrm>
              <a:off x="5495278" y="5362036"/>
              <a:ext cx="21439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defTabSz="914400" rtl="0" eaLnBrk="1" latinLnBrk="0" hangingPunct="1"/>
              <a:r>
                <a:rPr lang="en-GB" sz="1800" b="1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rPr>
                <a:t>Methods: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40EF7F-E57A-EA75-3C2E-4FB8B7544516}"/>
              </a:ext>
            </a:extLst>
          </p:cNvPr>
          <p:cNvGrpSpPr/>
          <p:nvPr/>
        </p:nvGrpSpPr>
        <p:grpSpPr>
          <a:xfrm>
            <a:off x="5495277" y="4977316"/>
            <a:ext cx="5822268" cy="1042466"/>
            <a:chOff x="5495277" y="4977316"/>
            <a:chExt cx="5822268" cy="104246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E15009-3817-0F5A-EBFE-7448412B03D7}"/>
                </a:ext>
              </a:extLst>
            </p:cNvPr>
            <p:cNvSpPr txBox="1"/>
            <p:nvPr/>
          </p:nvSpPr>
          <p:spPr>
            <a:xfrm>
              <a:off x="5495277" y="5373451"/>
              <a:ext cx="5822268" cy="6463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/>
                <a:t>Request to present as first group at 14:15 since Bruno has P6 Interim presentation at 16:00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772A965-1902-4EE4-4CCF-DF922AE278CE}"/>
                </a:ext>
              </a:extLst>
            </p:cNvPr>
            <p:cNvSpPr txBox="1"/>
            <p:nvPr/>
          </p:nvSpPr>
          <p:spPr>
            <a:xfrm>
              <a:off x="5495277" y="4977316"/>
              <a:ext cx="223926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/>
                <a:t>Demo on 16.05.2023</a:t>
              </a:r>
              <a:r>
                <a:rPr lang="en-GB"/>
                <a:t>: 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A55A9AF-DABF-B3DC-4170-96E7A6A198A4}"/>
              </a:ext>
            </a:extLst>
          </p:cNvPr>
          <p:cNvSpPr txBox="1"/>
          <p:nvPr/>
        </p:nvSpPr>
        <p:spPr>
          <a:xfrm>
            <a:off x="561735" y="6079351"/>
            <a:ext cx="12162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Source: </a:t>
            </a:r>
            <a:r>
              <a:rPr lang="en-GB" sz="1200">
                <a:hlinkClick r:id="rId5"/>
              </a:rPr>
              <a:t>Kaggle</a:t>
            </a: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3291238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06AAE-AB87-5E0C-DA04-0D1C1DFF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GB" sz="3100"/>
              <a:t>Milestone 1 – DLBS Mini-challenge</a:t>
            </a:r>
            <a:br>
              <a:rPr lang="en-GB" sz="3100"/>
            </a:br>
            <a:r>
              <a:rPr lang="en-GB" sz="3100">
                <a:latin typeface="Calibri Light" panose="020F0302020204030204"/>
              </a:rPr>
              <a:t>Additional Evaluation criteria</a:t>
            </a:r>
            <a:endParaRPr lang="en-GB" sz="31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B9BFD5-C8C2-8B75-7E4C-0D9B3D260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1F4A0735-DF1C-04D7-06E6-D5FC31FD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66F88-7131-BD42-9BAD-282BF3DFC993}" type="datetime1">
              <a:rPr lang="de-CH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24.04.2023</a:t>
            </a:fld>
            <a:endParaRPr lang="en-GB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A44DFF4-B4CB-4579-D15D-DF09899F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A7F98E6-9468-0A6B-AC00-9363BA4B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t>Nzu &amp; BKr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AA7CE9F9-4685-513D-1D78-918AD0FD5D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647027"/>
              </p:ext>
            </p:extLst>
          </p:nvPr>
        </p:nvGraphicFramePr>
        <p:xfrm>
          <a:off x="566928" y="2139519"/>
          <a:ext cx="11155680" cy="4021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1203">
                  <a:extLst>
                    <a:ext uri="{9D8B030D-6E8A-4147-A177-3AD203B41FA5}">
                      <a16:colId xmlns:a16="http://schemas.microsoft.com/office/drawing/2014/main" val="1473346348"/>
                    </a:ext>
                  </a:extLst>
                </a:gridCol>
                <a:gridCol w="8004477">
                  <a:extLst>
                    <a:ext uri="{9D8B030D-6E8A-4147-A177-3AD203B41FA5}">
                      <a16:colId xmlns:a16="http://schemas.microsoft.com/office/drawing/2014/main" val="2324613372"/>
                    </a:ext>
                  </a:extLst>
                </a:gridCol>
              </a:tblGrid>
              <a:tr h="3809066">
                <a:tc>
                  <a:txBody>
                    <a:bodyPr/>
                    <a:lstStyle/>
                    <a:p>
                      <a:r>
                        <a:rPr lang="en-GB" sz="2100" b="0">
                          <a:solidFill>
                            <a:schemeClr val="tx1"/>
                          </a:solidFill>
                        </a:rPr>
                        <a:t>MC organisation in Sprint format</a:t>
                      </a:r>
                    </a:p>
                    <a:p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Mini-challenge is organized and structured in sprint format with weekly sprint goals, sprint review to reflect on the progress, next steps &amp; risks/improvements</a:t>
                      </a:r>
                    </a:p>
                    <a:p>
                      <a:endParaRPr lang="en-GB" sz="2100" b="0">
                        <a:solidFill>
                          <a:schemeClr val="tx1"/>
                        </a:solidFill>
                      </a:endParaRPr>
                    </a:p>
                    <a:p>
                      <a:endParaRPr lang="en-GB" sz="2100" b="0">
                        <a:solidFill>
                          <a:schemeClr val="tx1"/>
                        </a:solidFill>
                      </a:endParaRPr>
                    </a:p>
                  </a:txBody>
                  <a:tcPr marL="119850" marR="119850" marT="59925" marB="59925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6. Sprint planning done with backlog/scope  for each week with clear sprint goals to be achieved. All 5 sprint goals achieved on time. Sprint review &amp; retrospective was conducted, documented and shared every week with Susanne.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5. Sprint planning done with goals per sprint. 1 out of 5 sprint goals missed. Sprint review per week conducted, documented and shared with every week.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4. High level sprint planning in place. 60% of sprint goals were achieved on time i.e. 2 out of 5 sprint goal missed. Sprint review conducted, documented and shared with final submission.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3. High level sprint planning in place. 4 out of 5 sprint goals missed. No weekly tracking &amp; progress documented.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2. High level sprint planning in place. All sprint goals missed. No weekly tracking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endParaRPr lang="en-GB" sz="1600" b="0">
                        <a:solidFill>
                          <a:schemeClr val="tx1"/>
                        </a:solidFill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GB" sz="1600" b="0">
                          <a:solidFill>
                            <a:schemeClr val="tx1"/>
                          </a:solidFill>
                        </a:rPr>
                        <a:t>1. No high level sprint planned.</a:t>
                      </a:r>
                    </a:p>
                  </a:txBody>
                  <a:tcPr marL="119850" marR="119850" marT="59925" marB="599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949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395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06AAE-AB87-5E0C-DA04-0D1C1DFF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3200" kern="1200">
                <a:latin typeface="+mj-lt"/>
                <a:ea typeface="+mj-ea"/>
                <a:cs typeface="+mj-cs"/>
              </a:rPr>
              <a:t>DLBS </a:t>
            </a:r>
            <a:r>
              <a:rPr lang="en-US" sz="3200"/>
              <a:t>Mini-challenge Backlog</a:t>
            </a:r>
            <a:br>
              <a:rPr lang="en-US" sz="3200"/>
            </a:br>
            <a:r>
              <a:rPr lang="en-US" sz="3200" kern="1200">
                <a:latin typeface="+mj-lt"/>
                <a:ea typeface="+mj-ea"/>
                <a:cs typeface="+mj-cs"/>
              </a:rPr>
              <a:t>18.04.2023 – 19.05.2023</a:t>
            </a:r>
            <a:endParaRPr lang="en-GB" sz="31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B9BFD5-C8C2-8B75-7E4C-0D9B3D260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1F4A0735-DF1C-04D7-06E6-D5FC31FD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66F88-7131-BD42-9BAD-282BF3DFC993}" type="datetime1">
              <a:rPr lang="de-CH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24.04.2023</a:t>
            </a:fld>
            <a:endParaRPr lang="en-GB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A44DFF4-B4CB-4579-D15D-DF09899F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A7F98E6-9468-0A6B-AC00-9363BA4B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t>Nzu &amp; BKr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7996D-91D8-F338-ACCB-64E96FD4041E}"/>
              </a:ext>
            </a:extLst>
          </p:cNvPr>
          <p:cNvSpPr txBox="1"/>
          <p:nvPr/>
        </p:nvSpPr>
        <p:spPr>
          <a:xfrm>
            <a:off x="761999" y="1722023"/>
            <a:ext cx="9274629" cy="42600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50000"/>
              </a:lnSpc>
              <a:buFont typeface="Wingdings" pitchFamily="2" charset="2"/>
              <a:buChar char="ü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Deep-dive 3 participation​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Data inspection​ (Step 1) and summary</a:t>
            </a:r>
          </a:p>
          <a:p>
            <a:pPr marL="342900" lvl="0" indent="-342900" fontAlgn="base">
              <a:lnSpc>
                <a:spcPct val="150000"/>
              </a:lnSpc>
              <a:buFont typeface="Wingdings" pitchFamily="2" charset="2"/>
              <a:buChar char="ü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Setup GitHub​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Pitch prep and presentation on 25.04​ (Milestone 1)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Weekly review &amp; retrospective documentation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Set up Training skeleton with Baseline model in place ​(Step 2)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Overfit model (Step 3)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Regularize model (Step 3)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Model tuning (Step 4)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Mini-Challenge report documentation (Overleaf)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Prep and present Demo on 16.05.2023 (Milestone 2)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My DLBS Learn-Diary (Bonus task) </a:t>
            </a:r>
          </a:p>
          <a:p>
            <a:pPr marL="342900" lvl="0" indent="-342900" fontAlgn="base">
              <a:lnSpc>
                <a:spcPct val="150000"/>
              </a:lnSpc>
              <a:buFont typeface="Arial"/>
              <a:buChar char="•"/>
              <a:tabLst>
                <a:tab pos="228600" algn="l"/>
              </a:tabLst>
            </a:pPr>
            <a:r>
              <a:rPr lang="en-GB" sz="1400" kern="1200">
                <a:solidFill>
                  <a:schemeClr val="dk1"/>
                </a:solidFill>
                <a:latin typeface="+mn-lt"/>
                <a:ea typeface="+mn-ea"/>
                <a:cs typeface="+mn-cs"/>
              </a:rPr>
              <a:t>Final submission – GitHub on 19.05.2023 (Milestone 3)</a:t>
            </a:r>
          </a:p>
        </p:txBody>
      </p:sp>
    </p:spTree>
    <p:extLst>
      <p:ext uri="{BB962C8B-B14F-4D97-AF65-F5344CB8AC3E}">
        <p14:creationId xmlns:p14="http://schemas.microsoft.com/office/powerpoint/2010/main" val="346475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06AAE-AB87-5E0C-DA04-0D1C1DFF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3200" kern="1200">
                <a:latin typeface="+mj-lt"/>
                <a:ea typeface="+mj-ea"/>
                <a:cs typeface="+mj-cs"/>
              </a:rPr>
              <a:t>DLBS </a:t>
            </a:r>
            <a:r>
              <a:rPr lang="en-US" sz="3200"/>
              <a:t>Sprint goals</a:t>
            </a:r>
            <a:br>
              <a:rPr lang="en-US" sz="3200"/>
            </a:br>
            <a:r>
              <a:rPr lang="en-US" sz="3200" kern="1200">
                <a:latin typeface="+mj-lt"/>
                <a:ea typeface="+mj-ea"/>
                <a:cs typeface="+mj-cs"/>
              </a:rPr>
              <a:t>18.04.2023 – 19.05.2023</a:t>
            </a:r>
            <a:endParaRPr lang="en-GB" sz="31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B9BFD5-C8C2-8B75-7E4C-0D9B3D260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6329545"/>
            <a:ext cx="574732" cy="418733"/>
          </a:xfrm>
          <a:prstGeom prst="rect">
            <a:avLst/>
          </a:prstGeo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1F4A0735-DF1C-04D7-06E6-D5FC31FD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66F88-7131-BD42-9BAD-282BF3DFC993}" type="datetime1">
              <a:rPr lang="de-CH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24.04.2023</a:t>
            </a:fld>
            <a:endParaRPr lang="en-GB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A44DFF4-B4CB-4579-D15D-DF09899F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A7F98E6-9468-0A6B-AC00-9363BA4B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t>Nzu &amp; BKr</a:t>
            </a:r>
          </a:p>
        </p:txBody>
      </p:sp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74508FB6-9FC6-CD5F-1FDB-C447BA7AA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3511631"/>
              </p:ext>
            </p:extLst>
          </p:nvPr>
        </p:nvGraphicFramePr>
        <p:xfrm>
          <a:off x="838200" y="1297821"/>
          <a:ext cx="10857590" cy="442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0032">
                  <a:extLst>
                    <a:ext uri="{9D8B030D-6E8A-4147-A177-3AD203B41FA5}">
                      <a16:colId xmlns:a16="http://schemas.microsoft.com/office/drawing/2014/main" val="3550533307"/>
                    </a:ext>
                  </a:extLst>
                </a:gridCol>
                <a:gridCol w="7017558">
                  <a:extLst>
                    <a:ext uri="{9D8B030D-6E8A-4147-A177-3AD203B41FA5}">
                      <a16:colId xmlns:a16="http://schemas.microsoft.com/office/drawing/2014/main" val="1121294465"/>
                    </a:ext>
                  </a:extLst>
                </a:gridCol>
              </a:tblGrid>
              <a:tr h="295981">
                <a:tc>
                  <a:txBody>
                    <a:bodyPr/>
                    <a:lstStyle/>
                    <a:p>
                      <a:r>
                        <a:rPr lang="en-GB" sz="1400"/>
                        <a:t>Sprint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sprint goals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974296924"/>
                  </a:ext>
                </a:extLst>
              </a:tr>
              <a:tr h="1122482">
                <a:tc>
                  <a:txBody>
                    <a:bodyPr/>
                    <a:lstStyle/>
                    <a:p>
                      <a:r>
                        <a:rPr lang="en-GB" sz="1400"/>
                        <a:t>Week 18.04. – 21.04.2023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Deep-dive 3 participation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Step 1: Data inspection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Setup GitHub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Milestone 1 : Pitch on 25.04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Weekly review &amp; retrospective conducted &amp; documented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3844570024"/>
                  </a:ext>
                </a:extLst>
              </a:tr>
              <a:tr h="600106">
                <a:tc>
                  <a:txBody>
                    <a:bodyPr/>
                    <a:lstStyle/>
                    <a:p>
                      <a:r>
                        <a:rPr lang="en-GB" sz="1400"/>
                        <a:t>week 24.04. – 28.04.2023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400"/>
                        <a:t>Step 2: Training skeleton with Baseline model in place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Weekly review &amp; retrospective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17698120"/>
                  </a:ext>
                </a:extLst>
              </a:tr>
              <a:tr h="600106">
                <a:tc>
                  <a:txBody>
                    <a:bodyPr/>
                    <a:lstStyle/>
                    <a:p>
                      <a:r>
                        <a:rPr lang="en-GB" sz="1400"/>
                        <a:t>week 01.05. – 05.05.2023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Step 3: Overfit and regularize per person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Weekly review &amp; retrospective conducted &amp; documented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2484137587"/>
                  </a:ext>
                </a:extLst>
              </a:tr>
              <a:tr h="600106">
                <a:tc>
                  <a:txBody>
                    <a:bodyPr/>
                    <a:lstStyle/>
                    <a:p>
                      <a:r>
                        <a:rPr lang="en-GB" sz="1400"/>
                        <a:t>week 08.05 – 12.05.2023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step 4: Model tuning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Weekly review &amp; retrospective conducted &amp; documented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1080025360"/>
                  </a:ext>
                </a:extLst>
              </a:tr>
              <a:tr h="1122482">
                <a:tc>
                  <a:txBody>
                    <a:bodyPr/>
                    <a:lstStyle/>
                    <a:p>
                      <a:r>
                        <a:rPr lang="en-GB" sz="1400"/>
                        <a:t>week 15.04. – 19.05.2023</a:t>
                      </a:r>
                    </a:p>
                  </a:txBody>
                  <a:tcPr marL="92267" marR="92267" marT="46134" marB="46134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Documentation completed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Milestone 2: Demo on 16.05.2023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Weekly review &amp; retrospective conducted &amp; documented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Bonus task per person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400"/>
                        <a:t>Milestone 3: Final submission on 19.05.2023</a:t>
                      </a:r>
                    </a:p>
                  </a:txBody>
                  <a:tcPr marL="92267" marR="92267" marT="46134" marB="46134"/>
                </a:tc>
                <a:extLst>
                  <a:ext uri="{0D108BD9-81ED-4DB2-BD59-A6C34878D82A}">
                    <a16:rowId xmlns:a16="http://schemas.microsoft.com/office/drawing/2014/main" val="789500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541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9B8EF96-7F9A-4A76-5723-2CD2A493E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Hypothesis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8D9A6-531E-8912-3525-FF82BE636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C104-082F-6A42-B7FE-A919857D58F6}" type="datetime1">
              <a:rPr lang="de-CH" smtClean="0"/>
              <a:t>24.04.2023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A6EDA-F590-6993-7E74-4C75D4BDA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University of Applied Sciences and Arts </a:t>
            </a:r>
          </a:p>
          <a:p>
            <a:r>
              <a:rPr lang="en-GB"/>
              <a:t>Northwestern Switzerland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451C8-AD00-F9BA-43C8-E5D39037C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Nzu &amp; BKr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5151767-7D20-57F0-5A2C-FB15CA89682E}"/>
              </a:ext>
            </a:extLst>
          </p:cNvPr>
          <p:cNvGrpSpPr/>
          <p:nvPr/>
        </p:nvGrpSpPr>
        <p:grpSpPr>
          <a:xfrm>
            <a:off x="838200" y="1856993"/>
            <a:ext cx="6827535" cy="1730464"/>
            <a:chOff x="4490010" y="3629232"/>
            <a:chExt cx="6827535" cy="17304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968D759-21D4-135A-4CDF-D5A5ADEDEF29}"/>
                </a:ext>
              </a:extLst>
            </p:cNvPr>
            <p:cNvSpPr txBox="1"/>
            <p:nvPr/>
          </p:nvSpPr>
          <p:spPr>
            <a:xfrm>
              <a:off x="4490010" y="3629232"/>
              <a:ext cx="21439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defTabSz="914400" rtl="0" eaLnBrk="1" latinLnBrk="0" hangingPunct="1"/>
              <a:r>
                <a:rPr lang="en-GB" sz="1800" b="1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rPr>
                <a:t>Hypothesis: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468B8C-20FB-8004-3A65-E81D5F53F626}"/>
                </a:ext>
              </a:extLst>
            </p:cNvPr>
            <p:cNvSpPr txBox="1"/>
            <p:nvPr/>
          </p:nvSpPr>
          <p:spPr>
            <a:xfrm>
              <a:off x="4490010" y="4036257"/>
              <a:ext cx="6827535" cy="13234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600"/>
                <a:t>Two-stage object detection using </a:t>
              </a:r>
              <a:r>
                <a:rPr lang="en-GB" sz="1600">
                  <a:effectLst/>
                </a:rPr>
                <a:t>Mask R-CNN may lead to significant improvements in model performance for detecting strawberry disease.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GB" sz="1600">
                <a:effectLst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600">
                  <a:effectLst/>
                </a:rPr>
                <a:t>in instance segmentation performance for detecting strawberry diseases, potentially outperforming the baseline Mask R-CNN model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A7CECB85-803F-8BA4-E1F6-ABB78C6B0B67}"/>
              </a:ext>
            </a:extLst>
          </p:cNvPr>
          <p:cNvSpPr/>
          <p:nvPr/>
        </p:nvSpPr>
        <p:spPr>
          <a:xfrm rot="1670291">
            <a:off x="6831204" y="2191499"/>
            <a:ext cx="1793290" cy="3849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tx1"/>
                </a:solidFill>
              </a:rPr>
              <a:t>To be updated</a:t>
            </a:r>
          </a:p>
        </p:txBody>
      </p:sp>
    </p:spTree>
    <p:extLst>
      <p:ext uri="{BB962C8B-B14F-4D97-AF65-F5344CB8AC3E}">
        <p14:creationId xmlns:p14="http://schemas.microsoft.com/office/powerpoint/2010/main" val="592643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Deep Learning Bild &amp; Signal (DLBS)</vt:lpstr>
      <vt:lpstr>Milestone 1 – DLBS Mini-challenge Pitch: Data, Research question, Methods</vt:lpstr>
      <vt:lpstr>Milestone 1 – DLBS Mini-challenge Additional Evaluation criteria</vt:lpstr>
      <vt:lpstr>DLBS Mini-challenge Backlog 18.04.2023 – 19.05.2023</vt:lpstr>
      <vt:lpstr>DLBS Sprint goals 18.04.2023 – 19.05.2023</vt:lpstr>
      <vt:lpstr>Hypothesis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Bild &amp; Signal (DLBS)</dc:title>
  <dc:creator>Zubler_Navjot</dc:creator>
  <cp:revision>1</cp:revision>
  <dcterms:created xsi:type="dcterms:W3CDTF">2023-04-19T08:09:57Z</dcterms:created>
  <dcterms:modified xsi:type="dcterms:W3CDTF">2023-04-24T17:31:56Z</dcterms:modified>
</cp:coreProperties>
</file>

<file path=docProps/thumbnail.jpeg>
</file>